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327650" cy="7559675"/>
  <p:notesSz cx="4645025" cy="6877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5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1237197"/>
            <a:ext cx="4528503" cy="2631887"/>
          </a:xfrm>
        </p:spPr>
        <p:txBody>
          <a:bodyPr anchor="b"/>
          <a:lstStyle>
            <a:lvl1pPr algn="ctr">
              <a:defRPr sz="349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3970580"/>
            <a:ext cx="3995738" cy="1825171"/>
          </a:xfrm>
        </p:spPr>
        <p:txBody>
          <a:bodyPr/>
          <a:lstStyle>
            <a:lvl1pPr marL="0" indent="0" algn="ctr">
              <a:buNone/>
              <a:defRPr sz="1398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0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99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402483"/>
            <a:ext cx="1148775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2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75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1884671"/>
            <a:ext cx="4595098" cy="314461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5059035"/>
            <a:ext cx="4595098" cy="1653678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/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20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88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402484"/>
            <a:ext cx="4595098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1853171"/>
            <a:ext cx="22538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2761381"/>
            <a:ext cx="2253845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120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1088455"/>
            <a:ext cx="2697123" cy="5372269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31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1088455"/>
            <a:ext cx="2697123" cy="5372269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31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96068-F013-4127-8C41-7D97E04ED4C9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21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8960"/>
            <a:ext cx="5305814" cy="66902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3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S</a:t>
            </a:r>
            <a:r>
              <a:rPr lang="fr-FR" sz="6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andwich</a:t>
            </a:r>
          </a:p>
          <a:p>
            <a:pPr algn="ctr"/>
            <a:r>
              <a:rPr lang="fr-F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Du m</a:t>
            </a:r>
            <a:r>
              <a:rPr lang="fr-FR" sz="6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ois :</a:t>
            </a:r>
          </a:p>
          <a:p>
            <a:pPr algn="ctr"/>
            <a:r>
              <a:rPr lang="fr-FR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  </a:t>
            </a:r>
          </a:p>
          <a:p>
            <a:pPr algn="ctr"/>
            <a:r>
              <a:rPr lang="fr-FR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Bressan</a:t>
            </a:r>
            <a:endParaRPr lang="fr-F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otype Corsiva" panose="03010101010201010101" pitchFamily="66" charset="0"/>
            </a:endParaRPr>
          </a:p>
          <a:p>
            <a:pPr algn="ctr"/>
            <a:endParaRPr lang="fr-FR" sz="2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otype Corsiva" panose="03010101010201010101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fr-FR" sz="2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(</a:t>
            </a:r>
            <a:r>
              <a:rPr lang="fr-FR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Philadelphia, Salade, Poulet, Fromage de chèvre, </a:t>
            </a:r>
            <a:r>
              <a:rPr lang="fr-FR" sz="2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Oignons rouges, </a:t>
            </a:r>
            <a:r>
              <a:rPr lang="fr-FR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Miel</a:t>
            </a:r>
            <a:r>
              <a:rPr lang="fr-FR" sz="2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)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465" y="301324"/>
            <a:ext cx="1950720" cy="55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6288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3083</TotalTime>
  <Words>22</Words>
  <Application>Microsoft Macintosh PowerPoint</Application>
  <PresentationFormat>Personnalisé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Monotype Corsiva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Anais</dc:creator>
  <cp:lastModifiedBy>Bs Tradition</cp:lastModifiedBy>
  <cp:revision>23</cp:revision>
  <cp:lastPrinted>2018-11-05T10:45:23Z</cp:lastPrinted>
  <dcterms:created xsi:type="dcterms:W3CDTF">2017-02-08T14:07:23Z</dcterms:created>
  <dcterms:modified xsi:type="dcterms:W3CDTF">2021-09-30T09:32:04Z</dcterms:modified>
</cp:coreProperties>
</file>