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327650" cy="7559675"/>
  <p:notesSz cx="4645025" cy="6877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02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99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2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75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/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20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88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7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12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31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31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96068-F013-4127-8C41-7D97E04ED4C9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9A9CC-3327-45A1-A8E9-B654CBBA6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21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78960"/>
            <a:ext cx="5305814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3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S</a:t>
            </a:r>
            <a:r>
              <a:rPr lang="fr-FR" sz="6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andwich</a:t>
            </a:r>
          </a:p>
          <a:p>
            <a:pPr algn="ctr"/>
            <a:r>
              <a:rPr lang="fr-F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Du m</a:t>
            </a:r>
            <a:r>
              <a:rPr lang="fr-FR" sz="6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ois :</a:t>
            </a:r>
          </a:p>
          <a:p>
            <a:pPr algn="ctr"/>
            <a:r>
              <a:rPr lang="fr-F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 </a:t>
            </a:r>
          </a:p>
          <a:p>
            <a:pPr algn="ctr"/>
            <a:r>
              <a:rPr lang="fr-FR" sz="9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Savoyard</a:t>
            </a:r>
            <a:endParaRPr lang="fr-F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  <a:p>
            <a:pPr algn="ctr"/>
            <a:endParaRPr lang="fr-FR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fr-FR" sz="2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(Pain aux céréales, Philadelphia</a:t>
            </a:r>
            <a:r>
              <a:rPr lang="fr-FR" sz="2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, </a:t>
            </a:r>
            <a:r>
              <a:rPr lang="fr-FR" sz="2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Salade, Tomate</a:t>
            </a:r>
            <a:r>
              <a:rPr lang="fr-FR" sz="2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, </a:t>
            </a:r>
            <a:r>
              <a:rPr lang="fr-FR" sz="2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Jambon </a:t>
            </a:r>
            <a:r>
              <a:rPr lang="fr-FR" sz="2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Cru, </a:t>
            </a:r>
            <a:r>
              <a:rPr lang="fr-FR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Tomme</a:t>
            </a:r>
            <a:r>
              <a:rPr lang="fr-FR" sz="2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de </a:t>
            </a:r>
            <a:r>
              <a:rPr lang="fr-FR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Savoie</a:t>
            </a:r>
            <a:r>
              <a:rPr lang="fr-FR" sz="2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465" y="301324"/>
            <a:ext cx="1950720" cy="55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6288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3061</TotalTime>
  <Words>24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Corsiva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Anais</dc:creator>
  <cp:lastModifiedBy>Anais</cp:lastModifiedBy>
  <cp:revision>18</cp:revision>
  <cp:lastPrinted>2018-02-01T11:10:47Z</cp:lastPrinted>
  <dcterms:created xsi:type="dcterms:W3CDTF">2017-02-08T14:07:23Z</dcterms:created>
  <dcterms:modified xsi:type="dcterms:W3CDTF">2018-02-01T11:36:42Z</dcterms:modified>
</cp:coreProperties>
</file>