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327650" cy="7559675"/>
  <p:notesSz cx="4645025" cy="6877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0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99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2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75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20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88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12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31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31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6068-F013-4127-8C41-7D97E04ED4C9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21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065" y="340511"/>
            <a:ext cx="5131533" cy="63401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3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S</a:t>
            </a:r>
            <a:r>
              <a:rPr lang="fr-FR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andwich</a:t>
            </a:r>
          </a:p>
          <a:p>
            <a:pPr algn="ctr"/>
            <a:r>
              <a:rPr lang="fr-F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Du m</a:t>
            </a:r>
            <a:r>
              <a:rPr lang="fr-FR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ois :</a:t>
            </a:r>
          </a:p>
          <a:p>
            <a:pPr algn="ctr"/>
            <a:endParaRPr lang="fr-FR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  <a:p>
            <a:pPr algn="ctr"/>
            <a:r>
              <a:rPr lang="fr-FR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Tomate Mozza</a:t>
            </a:r>
            <a:endParaRPr lang="fr-F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  <a:p>
            <a:pPr algn="ctr">
              <a:spcBef>
                <a:spcPts val="3600"/>
              </a:spcBef>
            </a:pP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(Pain aux olives, </a:t>
            </a:r>
            <a:r>
              <a:rPr lang="fr-FR" sz="2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Salade, Fromage </a:t>
            </a: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frais, </a:t>
            </a:r>
            <a:b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</a:b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Tomate, Mozzarella, Basilic)</a:t>
            </a:r>
          </a:p>
        </p:txBody>
      </p:sp>
    </p:spTree>
    <p:extLst>
      <p:ext uri="{BB962C8B-B14F-4D97-AF65-F5344CB8AC3E}">
        <p14:creationId xmlns:p14="http://schemas.microsoft.com/office/powerpoint/2010/main" val="4116628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23</Words>
  <Application>Microsoft Macintosh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Anais</dc:creator>
  <cp:lastModifiedBy>Bs Tradition</cp:lastModifiedBy>
  <cp:revision>9</cp:revision>
  <cp:lastPrinted>2017-03-07T10:59:52Z</cp:lastPrinted>
  <dcterms:created xsi:type="dcterms:W3CDTF">2017-02-08T14:07:23Z</dcterms:created>
  <dcterms:modified xsi:type="dcterms:W3CDTF">2023-02-20T13:24:19Z</dcterms:modified>
</cp:coreProperties>
</file>